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77" r:id="rId21"/>
    <p:sldId id="278" r:id="rId22"/>
    <p:sldId id="279" r:id="rId23"/>
    <p:sldId id="280" r:id="rId24"/>
    <p:sldId id="282" r:id="rId25"/>
    <p:sldId id="28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0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6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3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6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8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3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4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7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8172" y="2132856"/>
            <a:ext cx="5686400" cy="1470025"/>
          </a:xfrm>
        </p:spPr>
        <p:txBody>
          <a:bodyPr>
            <a:normAutofit/>
          </a:bodyPr>
          <a:lstStyle/>
          <a:p>
            <a:pPr algn="dist"/>
            <a:r>
              <a:rPr lang="en-US" altLang="ko-KR" sz="8000" dirty="0" err="1" smtClean="0">
                <a:solidFill>
                  <a:srgbClr val="FF0000"/>
                </a:solidFill>
                <a:latin typeface="Something Strange" panose="02000500000000000000" pitchFamily="2" charset="0"/>
              </a:rPr>
              <a:t>JuGumS</a:t>
            </a:r>
            <a:endParaRPr lang="ko-KR" altLang="en-US" sz="8000" dirty="0">
              <a:solidFill>
                <a:srgbClr val="FF0000"/>
              </a:solidFill>
              <a:latin typeface="Something Strange" panose="02000500000000000000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3508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strike="sngStrike" dirty="0" err="1" smtClean="0"/>
              <a:t>주유민과</a:t>
            </a:r>
            <a:r>
              <a:rPr lang="ko-KR" altLang="en-US" sz="2000" strike="sngStrike" dirty="0" smtClean="0"/>
              <a:t> 거머리들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</a:p>
          <a:p>
            <a:r>
              <a:rPr lang="ko-KR" altLang="en-US" sz="2000" dirty="0" err="1" smtClean="0"/>
              <a:t>주유민이</a:t>
            </a:r>
            <a:r>
              <a:rPr lang="ko-KR" altLang="en-US" sz="2000" dirty="0" smtClean="0"/>
              <a:t> 없는 거머리들 </a:t>
            </a:r>
            <a:r>
              <a:rPr lang="ko-KR" altLang="en-US" sz="2000" dirty="0" err="1" smtClean="0"/>
              <a:t>ㅜㅜ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유민이 </a:t>
            </a:r>
            <a:r>
              <a:rPr lang="ko-KR" altLang="en-US" sz="2000" dirty="0" err="1"/>
              <a:t>쥬</a:t>
            </a:r>
            <a:r>
              <a:rPr lang="ko-KR" altLang="en-US" sz="2000" dirty="0" err="1" smtClean="0"/>
              <a:t>금</a:t>
            </a:r>
            <a:r>
              <a:rPr lang="ko-KR" altLang="en-US" sz="2000" dirty="0" smtClean="0"/>
              <a:t> 으앙</a:t>
            </a:r>
            <a:endParaRPr lang="en-US" altLang="ko-KR" sz="2000" dirty="0" smtClean="0"/>
          </a:p>
          <a:p>
            <a:r>
              <a:rPr lang="ko-KR" altLang="en-US" sz="2000" dirty="0" smtClean="0"/>
              <a:t>현찬이가 죽임 </a:t>
            </a:r>
            <a:r>
              <a:rPr lang="ko-KR" altLang="en-US" sz="2000" dirty="0" err="1" smtClean="0"/>
              <a:t>ㅜㅜㅜㅜㅜㅜㅜ</a:t>
            </a:r>
            <a:endParaRPr lang="en-US" altLang="ko-KR" sz="2000" dirty="0"/>
          </a:p>
          <a:p>
            <a:r>
              <a:rPr lang="ko-KR" altLang="en-US" sz="2000" dirty="0" smtClean="0"/>
              <a:t>나쁜 현찬이</a:t>
            </a:r>
            <a:r>
              <a:rPr lang="en-US" altLang="ko-KR" sz="2000" dirty="0" smtClean="0"/>
              <a:t>…….</a:t>
            </a:r>
          </a:p>
          <a:p>
            <a:r>
              <a:rPr lang="en-US" altLang="ko-KR" sz="2000" dirty="0" smtClean="0"/>
              <a:t>…….</a:t>
            </a:r>
          </a:p>
          <a:p>
            <a:r>
              <a:rPr lang="en-US" altLang="ko-KR" sz="2000" dirty="0" smtClean="0"/>
              <a:t>……</a:t>
            </a:r>
          </a:p>
          <a:p>
            <a:r>
              <a:rPr lang="en-US" altLang="ko-KR" sz="2000" dirty="0" smtClean="0"/>
              <a:t>….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02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99233"/>
            <a:ext cx="4339518" cy="325463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발사합니다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 다른 </a:t>
            </a:r>
            <a:r>
              <a:rPr lang="en-US" altLang="ko-KR" sz="3600" dirty="0" smtClean="0">
                <a:solidFill>
                  <a:prstClr val="white"/>
                </a:solidFill>
              </a:rPr>
              <a:t>5</a:t>
            </a:r>
            <a:r>
              <a:rPr lang="ko-KR" altLang="en-US" sz="3600" dirty="0" smtClean="0">
                <a:solidFill>
                  <a:prstClr val="white"/>
                </a:solidFill>
              </a:rPr>
              <a:t>종의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2867252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dirty="0" err="1" smtClean="0">
                <a:solidFill>
                  <a:prstClr val="white"/>
                </a:solidFill>
              </a:rPr>
              <a:t>스킬의</a:t>
            </a:r>
            <a:r>
              <a:rPr lang="ko-KR" altLang="en-US" sz="3200" dirty="0" smtClean="0">
                <a:solidFill>
                  <a:prstClr val="white"/>
                </a:solidFill>
              </a:rPr>
              <a:t> 등급에 따라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6408" y="4932457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dirty="0" smtClean="0">
                <a:solidFill>
                  <a:prstClr val="white"/>
                </a:solidFill>
              </a:rPr>
              <a:t>소환하기도 합니다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96408" y="4229331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오브젝트들을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352182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특수효과를 가진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836"/>
            <a:ext cx="2160555" cy="16204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10851"/>
            <a:ext cx="2160555" cy="16204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74867"/>
            <a:ext cx="2160555" cy="16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836"/>
            <a:ext cx="2160555" cy="16204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10851"/>
            <a:ext cx="2160555" cy="16204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74867"/>
            <a:ext cx="2160555" cy="1620416"/>
          </a:xfrm>
          <a:prstGeom prst="rect">
            <a:avLst/>
          </a:prstGeom>
        </p:spPr>
      </p:pic>
      <p:sp>
        <p:nvSpPr>
          <p:cNvPr id="11" name="사각형 설명선 10"/>
          <p:cNvSpPr/>
          <p:nvPr/>
        </p:nvSpPr>
        <p:spPr>
          <a:xfrm>
            <a:off x="5580112" y="1603080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화면상의 모든 탄환들을 흡수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5580112" y="3367095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탄환을 자동 발사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터렛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5580112" y="5131111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접촉하는 탄환을 파괴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쉴드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3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사용하기 위해서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5"/>
            <a:ext cx="1296144" cy="1262082"/>
          </a:xfr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37328"/>
            <a:ext cx="1296144" cy="1262082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3284984"/>
            <a:ext cx="1296144" cy="1262082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08189"/>
            <a:ext cx="1296144" cy="1262082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08189"/>
            <a:ext cx="1296144" cy="1262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83968" y="2348880"/>
            <a:ext cx="4680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크레딧</a:t>
            </a:r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포인트 가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필요합니다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err="1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크레딧</a:t>
            </a:r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포인트는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시간이 흐르면서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자동으로 충전됩니다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3" y="1844563"/>
            <a:ext cx="4239385" cy="3394886"/>
          </a:xfrm>
        </p:spPr>
      </p:pic>
      <p:sp>
        <p:nvSpPr>
          <p:cNvPr id="10" name="직사각형 9"/>
          <p:cNvSpPr/>
          <p:nvPr/>
        </p:nvSpPr>
        <p:spPr>
          <a:xfrm>
            <a:off x="5076056" y="2780928"/>
            <a:ext cx="3888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탄환에 한 대만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맞아도 죽습니다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ㅜ</a:t>
            </a:r>
            <a:r>
              <a:rPr lang="ko-KR" altLang="en-US" sz="3600" dirty="0" err="1">
                <a:solidFill>
                  <a:prstClr val="white"/>
                </a:solidFill>
              </a:rPr>
              <a:t>ㅜ</a:t>
            </a:r>
            <a:endParaRPr lang="en-US" altLang="ko-KR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r="11486"/>
          <a:stretch/>
        </p:blipFill>
        <p:spPr>
          <a:xfrm rot="193081" flipV="1">
            <a:off x="976250" y="1362040"/>
            <a:ext cx="3210125" cy="5386848"/>
          </a:xfrm>
        </p:spPr>
      </p:pic>
      <p:sp>
        <p:nvSpPr>
          <p:cNvPr id="10" name="직사각형 9"/>
          <p:cNvSpPr/>
          <p:nvPr/>
        </p:nvSpPr>
        <p:spPr>
          <a:xfrm>
            <a:off x="4644008" y="2780928"/>
            <a:ext cx="4320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치밀한 컨트롤로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상대가 쏘는 탄환을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잘 피해야 합니다</a:t>
            </a:r>
            <a:endParaRPr lang="en-US" altLang="ko-KR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3" y="1952237"/>
            <a:ext cx="4239385" cy="3179538"/>
          </a:xfrm>
        </p:spPr>
      </p:pic>
      <p:sp>
        <p:nvSpPr>
          <p:cNvPr id="10" name="직사각형 9"/>
          <p:cNvSpPr/>
          <p:nvPr/>
        </p:nvSpPr>
        <p:spPr>
          <a:xfrm>
            <a:off x="5076056" y="2636912"/>
            <a:ext cx="3888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err="1" smtClean="0">
                <a:solidFill>
                  <a:prstClr val="white"/>
                </a:solidFill>
              </a:rPr>
              <a:t>크레딧</a:t>
            </a:r>
            <a:r>
              <a:rPr lang="ko-KR" altLang="en-US" sz="2400" dirty="0" smtClean="0">
                <a:solidFill>
                  <a:prstClr val="white"/>
                </a:solidFill>
              </a:rPr>
              <a:t> 포인트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를</a:t>
            </a:r>
            <a:r>
              <a:rPr lang="ko-KR" altLang="en-US" sz="2400" dirty="0" smtClean="0">
                <a:solidFill>
                  <a:prstClr val="white"/>
                </a:solidFill>
              </a:rPr>
              <a:t> 사용하여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캐릭터를</a:t>
            </a: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진화시킬 수 있습니다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상위 캐릭터일 수록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강력한 패턴의 탄환이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발사됩니다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88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  <a:latin typeface="Something Strange" panose="02000500000000000000" pitchFamily="2" charset="0"/>
              </a:rPr>
              <a:t>Play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0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b="5136"/>
          <a:stretch/>
        </p:blipFill>
        <p:spPr>
          <a:xfrm rot="5400000">
            <a:off x="-654226" y="1094385"/>
            <a:ext cx="6492011" cy="4680520"/>
          </a:xfrm>
        </p:spPr>
      </p:pic>
    </p:spTree>
    <p:extLst>
      <p:ext uri="{BB962C8B-B14F-4D97-AF65-F5344CB8AC3E}">
        <p14:creationId xmlns:p14="http://schemas.microsoft.com/office/powerpoint/2010/main" val="126414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2292" r="9145" b="4011"/>
          <a:stretch/>
        </p:blipFill>
        <p:spPr>
          <a:xfrm>
            <a:off x="323528" y="260647"/>
            <a:ext cx="4176464" cy="6394585"/>
          </a:xfrm>
        </p:spPr>
      </p:pic>
    </p:spTree>
    <p:extLst>
      <p:ext uri="{BB962C8B-B14F-4D97-AF65-F5344CB8AC3E}">
        <p14:creationId xmlns:p14="http://schemas.microsoft.com/office/powerpoint/2010/main" val="7122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95325"/>
            <a:ext cx="3395684" cy="4525963"/>
          </a:xfrm>
        </p:spPr>
      </p:pic>
      <p:sp>
        <p:nvSpPr>
          <p:cNvPr id="6" name="직사각형 5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51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322" r="9699" b="1675"/>
          <a:stretch/>
        </p:blipFill>
        <p:spPr>
          <a:xfrm>
            <a:off x="226298" y="116632"/>
            <a:ext cx="4273694" cy="6577616"/>
          </a:xfrm>
        </p:spPr>
      </p:pic>
    </p:spTree>
    <p:extLst>
      <p:ext uri="{BB962C8B-B14F-4D97-AF65-F5344CB8AC3E}">
        <p14:creationId xmlns:p14="http://schemas.microsoft.com/office/powerpoint/2010/main" val="14924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182" r="8747"/>
          <a:stretch/>
        </p:blipFill>
        <p:spPr>
          <a:xfrm rot="274688">
            <a:off x="296808" y="162871"/>
            <a:ext cx="4154982" cy="6568638"/>
          </a:xfrm>
        </p:spPr>
      </p:pic>
    </p:spTree>
    <p:extLst>
      <p:ext uri="{BB962C8B-B14F-4D97-AF65-F5344CB8AC3E}">
        <p14:creationId xmlns:p14="http://schemas.microsoft.com/office/powerpoint/2010/main" val="197799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986" r="5399"/>
          <a:stretch/>
        </p:blipFill>
        <p:spPr>
          <a:xfrm rot="183803">
            <a:off x="269877" y="300409"/>
            <a:ext cx="4348509" cy="6193040"/>
          </a:xfrm>
        </p:spPr>
      </p:pic>
    </p:spTree>
    <p:extLst>
      <p:ext uri="{BB962C8B-B14F-4D97-AF65-F5344CB8AC3E}">
        <p14:creationId xmlns:p14="http://schemas.microsoft.com/office/powerpoint/2010/main" val="332341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t="5127" r="14142" b="12295"/>
          <a:stretch/>
        </p:blipFill>
        <p:spPr>
          <a:xfrm>
            <a:off x="310212" y="260648"/>
            <a:ext cx="4261788" cy="6266273"/>
          </a:xfrm>
        </p:spPr>
      </p:pic>
    </p:spTree>
    <p:extLst>
      <p:ext uri="{BB962C8B-B14F-4D97-AF65-F5344CB8AC3E}">
        <p14:creationId xmlns:p14="http://schemas.microsoft.com/office/powerpoint/2010/main" val="326326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t="4651"/>
          <a:stretch/>
        </p:blipFill>
        <p:spPr>
          <a:xfrm rot="226255">
            <a:off x="262556" y="136275"/>
            <a:ext cx="4517054" cy="6473663"/>
          </a:xfrm>
        </p:spPr>
      </p:pic>
    </p:spTree>
    <p:extLst>
      <p:ext uri="{BB962C8B-B14F-4D97-AF65-F5344CB8AC3E}">
        <p14:creationId xmlns:p14="http://schemas.microsoft.com/office/powerpoint/2010/main" val="78564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411760" y="2319015"/>
            <a:ext cx="479005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8000" dirty="0" smtClean="0">
                <a:solidFill>
                  <a:srgbClr val="FF0000"/>
                </a:solidFill>
                <a:latin typeface="Something Strange" panose="02000500000000000000" pitchFamily="2" charset="0"/>
              </a:rPr>
              <a:t>end</a:t>
            </a:r>
            <a:endParaRPr lang="ko-KR" altLang="en-US" sz="8000" dirty="0">
              <a:solidFill>
                <a:srgbClr val="FF0000"/>
              </a:solidFill>
              <a:latin typeface="Something Strang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0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61"/>
          <a:stretch/>
        </p:blipFill>
        <p:spPr>
          <a:xfrm>
            <a:off x="611560" y="1499517"/>
            <a:ext cx="3896410" cy="4320480"/>
          </a:xfrm>
        </p:spPr>
      </p:pic>
      <p:sp>
        <p:nvSpPr>
          <p:cNvPr id="5" name="직사각형 4"/>
          <p:cNvSpPr/>
          <p:nvPr/>
        </p:nvSpPr>
        <p:spPr>
          <a:xfrm>
            <a:off x="4644008" y="41254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날아오는 </a:t>
            </a:r>
            <a:r>
              <a:rPr lang="ko-KR" altLang="en-US" sz="3600" dirty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052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5097"/>
            <a:ext cx="3896410" cy="2909319"/>
          </a:xfrm>
        </p:spPr>
      </p:pic>
      <p:sp>
        <p:nvSpPr>
          <p:cNvPr id="5" name="직사각형 4"/>
          <p:cNvSpPr/>
          <p:nvPr/>
        </p:nvSpPr>
        <p:spPr>
          <a:xfrm>
            <a:off x="4644008" y="41254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날아오는 </a:t>
            </a:r>
            <a:r>
              <a:rPr lang="ko-KR" altLang="en-US" sz="3600" dirty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644008" y="3370244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대전 상대로부터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두명의</a:t>
            </a:r>
            <a:r>
              <a:rPr lang="ko-KR" altLang="en-US" dirty="0" smtClean="0">
                <a:solidFill>
                  <a:schemeClr val="bg1"/>
                </a:solidFill>
              </a:rPr>
              <a:t> 플레이어는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778" y="1844563"/>
            <a:ext cx="4526515" cy="3394886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서로를 마주보고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자리하게 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22644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맵의</a:t>
            </a:r>
            <a:r>
              <a:rPr lang="ko-KR" altLang="en-US" sz="3600" dirty="0" smtClean="0">
                <a:solidFill>
                  <a:prstClr val="white"/>
                </a:solidFill>
              </a:rPr>
              <a:t> 반대편에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2576" y="980728"/>
            <a:ext cx="6336703" cy="4752527"/>
          </a:xfrm>
        </p:spPr>
      </p:pic>
      <p:sp>
        <p:nvSpPr>
          <p:cNvPr id="7" name="사각형 설명선 6"/>
          <p:cNvSpPr/>
          <p:nvPr/>
        </p:nvSpPr>
        <p:spPr>
          <a:xfrm>
            <a:off x="5580112" y="2348880"/>
            <a:ext cx="3240360" cy="1656184"/>
          </a:xfrm>
          <a:prstGeom prst="wedgeRectCallout">
            <a:avLst>
              <a:gd name="adj1" fmla="val -124006"/>
              <a:gd name="adj2" fmla="val 13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서로의 영역을 나누는 공간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각 플레이어는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반대편으로 넘어갈 수 없음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569700" y="5949280"/>
            <a:ext cx="3240360" cy="576064"/>
          </a:xfrm>
          <a:prstGeom prst="wedgeRectCallout">
            <a:avLst>
              <a:gd name="adj1" fmla="val -81473"/>
              <a:gd name="adj2" fmla="val -71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크레딧</a:t>
            </a:r>
            <a:r>
              <a:rPr lang="ko-KR" altLang="en-US" dirty="0" smtClean="0">
                <a:solidFill>
                  <a:schemeClr val="tx1"/>
                </a:solidFill>
              </a:rPr>
              <a:t> 포인트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5511755" y="332656"/>
            <a:ext cx="3240360" cy="576064"/>
          </a:xfrm>
          <a:prstGeom prst="wedgeRectCallout">
            <a:avLst>
              <a:gd name="adj1" fmla="val -132595"/>
              <a:gd name="adj2" fmla="val -25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 화면에서 보이는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상대 플레이어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5580112" y="5229200"/>
            <a:ext cx="3240360" cy="576064"/>
          </a:xfrm>
          <a:prstGeom prst="wedgeRectCallout">
            <a:avLst>
              <a:gd name="adj1" fmla="val -134231"/>
              <a:gd name="adj2" fmla="val 687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 화면에서 보이는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나의 캐릭터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두명의</a:t>
            </a:r>
            <a:r>
              <a:rPr lang="ko-KR" altLang="en-US" dirty="0" smtClean="0">
                <a:solidFill>
                  <a:schemeClr val="bg1"/>
                </a:solidFill>
              </a:rPr>
              <a:t> 플레이어는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9685" r="10428" b="1763"/>
          <a:stretch/>
        </p:blipFill>
        <p:spPr>
          <a:xfrm rot="21323144">
            <a:off x="931245" y="1599914"/>
            <a:ext cx="3088921" cy="449178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스킬을</a:t>
            </a:r>
            <a:r>
              <a:rPr lang="ko-KR" altLang="en-US" sz="3600" dirty="0" smtClean="0">
                <a:solidFill>
                  <a:prstClr val="white"/>
                </a:solidFill>
              </a:rPr>
              <a:t> 사용하여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대결합니다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탄환을 발사하는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33528" y="28672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서로에게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167" y="2099233"/>
            <a:ext cx="4339520" cy="325463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탄환들을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발사합니다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특정 패턴을 가진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28672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상대를 향하여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2576" y="980728"/>
            <a:ext cx="6336702" cy="4752527"/>
          </a:xfrm>
        </p:spPr>
      </p:pic>
      <p:sp>
        <p:nvSpPr>
          <p:cNvPr id="11" name="사각형 설명선 10"/>
          <p:cNvSpPr/>
          <p:nvPr/>
        </p:nvSpPr>
        <p:spPr>
          <a:xfrm>
            <a:off x="5580112" y="4581128"/>
            <a:ext cx="3240360" cy="576064"/>
          </a:xfrm>
          <a:prstGeom prst="wedgeRectCallout">
            <a:avLst>
              <a:gd name="adj1" fmla="val -124824"/>
              <a:gd name="adj2" fmla="val 6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5580112" y="3717032"/>
            <a:ext cx="3240360" cy="576064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176</Words>
  <Application>Microsoft Office PowerPoint</Application>
  <PresentationFormat>화면 슬라이드 쇼(4:3)</PresentationFormat>
  <Paragraphs>81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JuGumS</vt:lpstr>
      <vt:lpstr>이 게임은</vt:lpstr>
      <vt:lpstr>이 게임은</vt:lpstr>
      <vt:lpstr>이 게임은</vt:lpstr>
      <vt:lpstr>두명의 플레이어는</vt:lpstr>
      <vt:lpstr>PowerPoint 프레젠테이션</vt:lpstr>
      <vt:lpstr>두명의 플레이어는</vt:lpstr>
      <vt:lpstr>스킬을 사용하면</vt:lpstr>
      <vt:lpstr>PowerPoint 프레젠테이션</vt:lpstr>
      <vt:lpstr>스킬을 사용하면</vt:lpstr>
      <vt:lpstr>스킬을 사용하면</vt:lpstr>
      <vt:lpstr>스킬을 사용하면</vt:lpstr>
      <vt:lpstr>스킬을 사용하기 위해서</vt:lpstr>
      <vt:lpstr>플레이어의 캐릭터는</vt:lpstr>
      <vt:lpstr>플레이어의 캐릭터는</vt:lpstr>
      <vt:lpstr>플레이어의 캐릭터는</vt:lpstr>
      <vt:lpstr>Play scenario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JuGumS</dc:title>
  <dc:creator>HeeSoo Jung</dc:creator>
  <cp:lastModifiedBy>HeeSoo Jung</cp:lastModifiedBy>
  <cp:revision>11</cp:revision>
  <dcterms:created xsi:type="dcterms:W3CDTF">2013-10-09T03:22:48Z</dcterms:created>
  <dcterms:modified xsi:type="dcterms:W3CDTF">2013-10-09T08:43:06Z</dcterms:modified>
</cp:coreProperties>
</file>